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Default Extension="png" ContentType="image/png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2E517-888E-DE4A-A35F-12ADF7FDD6B8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E6AF9-DB55-1C40-9CEE-2B98D55A80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14656"/>
            <a:ext cx="7772400" cy="765698"/>
          </a:xfrm>
        </p:spPr>
        <p:txBody>
          <a:bodyPr/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270" y="1180354"/>
            <a:ext cx="8796139" cy="1752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What is the state board of education? What are its responsibilities? What role does the board play in developing curriculum?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209" y="5090413"/>
            <a:ext cx="5005340" cy="1455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996" y="2720002"/>
            <a:ext cx="2904885" cy="3319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349" y="2720002"/>
            <a:ext cx="35052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Fundamentalism vs. 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Fundamentalists: </a:t>
            </a:r>
            <a:r>
              <a:rPr lang="en-US" dirty="0"/>
              <a:t>Believe in a word-for-word translation of the Bible and Creationism.  Believe that we should create laws based on morals dictated in the bible.  Supported prohibition in the 1920s.  Also called “conservatives”.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/>
              <a:t>Creation: </a:t>
            </a:r>
            <a:r>
              <a:rPr lang="en-US" dirty="0"/>
              <a:t>The idea that God made the universe as he wanted it to be.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Fundamentalism and 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Modernists: </a:t>
            </a:r>
            <a:r>
              <a:rPr lang="en-US" dirty="0"/>
              <a:t>Believe that science can explain most things, including how life came to exist in its present state.  Believe in evolution.  Supported the repeal of prohibition in the 1920s (21</a:t>
            </a:r>
            <a:r>
              <a:rPr lang="en-US" baseline="30000" dirty="0"/>
              <a:t>st</a:t>
            </a:r>
            <a:r>
              <a:rPr lang="en-US" dirty="0"/>
              <a:t> amendment) and wanted humans to have the freedom to pursue their own morality and beliefs.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b="1" dirty="0"/>
              <a:t>Evolution: </a:t>
            </a:r>
            <a:r>
              <a:rPr lang="en-US" dirty="0"/>
              <a:t>The idea that natural selection has allowed various species to die out and be replaced by other species that are better able to compete.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Evolution, Explained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59" y="1417638"/>
            <a:ext cx="7842623" cy="526193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175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Call to Order</vt:lpstr>
      <vt:lpstr>Fundamentalism vs. Modernism</vt:lpstr>
      <vt:lpstr>Fundamentalism and Modernism</vt:lpstr>
      <vt:lpstr>Evolution, Explained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2012-01-10T14:02:21Z</dcterms:created>
  <dcterms:modified xsi:type="dcterms:W3CDTF">2012-01-10T14:10:13Z</dcterms:modified>
</cp:coreProperties>
</file>